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FF"/>
    <a:srgbClr val="FF3399"/>
    <a:srgbClr val="FF6699"/>
    <a:srgbClr val="FF9933"/>
    <a:srgbClr val="CC0099"/>
    <a:srgbClr val="00FFFF"/>
    <a:srgbClr val="33CCFF"/>
    <a:srgbClr val="6699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B772A-C242-4B36-8DC2-EB341C050DAC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3A53-F1F2-49C8-8E87-FB78C4EDEF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F250-521B-4E37-A42B-7B68D3BDA0A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6FE0-CD4C-47AA-9F28-6E4A92A1A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1B16-78DF-4031-8CAB-2AC17EAB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640F-AC12-4C0F-9E67-251F8CBDD9F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CA46-F983-424F-A4AB-CAD938970F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lly c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315200" cy="548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375"/>
            <a:ext cx="9144000" cy="11652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6600CC"/>
                </a:solidFill>
                <a:latin typeface="Jester" pitchFamily="2" charset="0"/>
              </a:rPr>
              <a:t>Mrs. </a:t>
            </a:r>
            <a:r>
              <a:rPr lang="en-US" sz="4800" b="1" dirty="0" err="1" smtClean="0">
                <a:solidFill>
                  <a:srgbClr val="6600CC"/>
                </a:solidFill>
                <a:latin typeface="Jester" pitchFamily="2" charset="0"/>
              </a:rPr>
              <a:t>Roughton’s</a:t>
            </a:r>
            <a:r>
              <a:rPr lang="en-US" sz="4800" b="1" dirty="0" smtClean="0">
                <a:solidFill>
                  <a:srgbClr val="6600CC"/>
                </a:solidFill>
                <a:latin typeface="Jester" pitchFamily="2" charset="0"/>
              </a:rPr>
              <a:t> Awesome 3</a:t>
            </a:r>
            <a:r>
              <a:rPr lang="en-US" sz="4800" b="1" baseline="30000" dirty="0" smtClean="0">
                <a:solidFill>
                  <a:srgbClr val="6600CC"/>
                </a:solidFill>
                <a:latin typeface="Jester" pitchFamily="2" charset="0"/>
              </a:rPr>
              <a:t>rd</a:t>
            </a:r>
            <a:r>
              <a:rPr lang="en-US" sz="4800" b="1" dirty="0" smtClean="0">
                <a:solidFill>
                  <a:srgbClr val="6600CC"/>
                </a:solidFill>
                <a:latin typeface="Jester" pitchFamily="2" charset="0"/>
              </a:rPr>
              <a:t> Grade</a:t>
            </a:r>
            <a:br>
              <a:rPr lang="en-US" sz="4800" b="1" dirty="0" smtClean="0">
                <a:solidFill>
                  <a:srgbClr val="6600CC"/>
                </a:solidFill>
                <a:latin typeface="Jester" pitchFamily="2" charset="0"/>
              </a:rPr>
            </a:br>
            <a:r>
              <a:rPr lang="en-US" sz="4800" b="1" dirty="0" smtClean="0">
                <a:solidFill>
                  <a:srgbClr val="FF3300"/>
                </a:solidFill>
                <a:latin typeface="Jester" pitchFamily="2" charset="0"/>
              </a:rPr>
              <a:t>Class Dictionary </a:t>
            </a:r>
            <a:endParaRPr lang="en-US" sz="4800" b="1" dirty="0">
              <a:solidFill>
                <a:srgbClr val="FF3300"/>
              </a:solidFill>
              <a:latin typeface="Jest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7984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Jester" pitchFamily="2" charset="0"/>
              </a:rPr>
              <a:t>2012~2013</a:t>
            </a:r>
            <a:endParaRPr lang="en-US" sz="4800" b="1" dirty="0">
              <a:solidFill>
                <a:srgbClr val="0000FF"/>
              </a:solidFill>
              <a:latin typeface="Jester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Sydnee</a:t>
            </a:r>
            <a:r>
              <a:rPr lang="en-US" dirty="0" smtClean="0">
                <a:latin typeface="Arial" charset="0"/>
              </a:rPr>
              <a:t> Shannon </a:t>
            </a:r>
            <a:r>
              <a:rPr lang="en-US" dirty="0" err="1" smtClean="0">
                <a:latin typeface="Arial" charset="0"/>
              </a:rPr>
              <a:t>Dudolski</a:t>
            </a:r>
            <a:endParaRPr lang="en-US" dirty="0">
              <a:latin typeface="Arial" charset="0"/>
            </a:endParaRPr>
          </a:p>
        </p:txBody>
      </p:sp>
      <p:pic>
        <p:nvPicPr>
          <p:cNvPr id="7" name="Content Placeholder 6" descr="Sydn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4241800" cy="318135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Arial" charset="0"/>
              </a:rPr>
              <a:t>Age:8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Birthday:April</a:t>
            </a:r>
            <a:r>
              <a:rPr lang="en-US" sz="2800" dirty="0" smtClean="0">
                <a:latin typeface="Arial" charset="0"/>
              </a:rPr>
              <a:t> 22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Family:Mom</a:t>
            </a:r>
            <a:r>
              <a:rPr lang="en-US" sz="2800" dirty="0" smtClean="0">
                <a:latin typeface="Arial" charset="0"/>
              </a:rPr>
              <a:t> and Dad </a:t>
            </a:r>
            <a:r>
              <a:rPr lang="en-US" sz="2800" dirty="0" err="1" smtClean="0">
                <a:latin typeface="Arial" charset="0"/>
              </a:rPr>
              <a:t>ashley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amanda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karson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hobbies </a:t>
            </a:r>
            <a:r>
              <a:rPr lang="en-US" sz="2800" dirty="0" err="1" smtClean="0">
                <a:latin typeface="Arial" charset="0"/>
              </a:rPr>
              <a:t>are:playing</a:t>
            </a:r>
            <a:r>
              <a:rPr lang="en-US" sz="2800" dirty="0" smtClean="0">
                <a:latin typeface="Arial" charset="0"/>
              </a:rPr>
              <a:t> volleyball and spending time with my family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Arial" charset="0"/>
              </a:rPr>
              <a:t>My favorite food </a:t>
            </a:r>
            <a:r>
              <a:rPr lang="en-US" sz="2800" dirty="0" err="1" smtClean="0">
                <a:latin typeface="Arial" charset="0"/>
              </a:rPr>
              <a:t>is:mac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and cheese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</a:t>
            </a:r>
            <a:r>
              <a:rPr lang="en-US" sz="2800" dirty="0" err="1" smtClean="0">
                <a:latin typeface="Arial" charset="0"/>
              </a:rPr>
              <a:t>color:blue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subject </a:t>
            </a:r>
            <a:r>
              <a:rPr lang="en-US" sz="2800" dirty="0" err="1" smtClean="0">
                <a:latin typeface="Arial" charset="0"/>
              </a:rPr>
              <a:t>is:reading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When I grow up I want to </a:t>
            </a:r>
            <a:r>
              <a:rPr lang="en-US" sz="2800" dirty="0" err="1" smtClean="0">
                <a:latin typeface="Arial" charset="0"/>
              </a:rPr>
              <a:t>be:teacher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love it when my </a:t>
            </a:r>
            <a:r>
              <a:rPr lang="en-US" sz="2800" dirty="0" err="1" smtClean="0">
                <a:latin typeface="Arial" charset="0"/>
              </a:rPr>
              <a:t>parents:are</a:t>
            </a:r>
            <a:r>
              <a:rPr lang="en-US" sz="2800" dirty="0" smtClean="0">
                <a:latin typeface="Arial" charset="0"/>
              </a:rPr>
              <a:t> happy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hate it when my </a:t>
            </a:r>
            <a:r>
              <a:rPr lang="en-US" sz="2800" dirty="0" err="1" smtClean="0">
                <a:latin typeface="Arial" charset="0"/>
              </a:rPr>
              <a:t>parents:are</a:t>
            </a:r>
            <a:r>
              <a:rPr lang="en-US" sz="2800" dirty="0" smtClean="0">
                <a:latin typeface="Arial" charset="0"/>
              </a:rPr>
              <a:t> mad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pet peeve </a:t>
            </a:r>
            <a:r>
              <a:rPr lang="en-US" sz="2800" dirty="0" err="1" smtClean="0">
                <a:latin typeface="Arial" charset="0"/>
              </a:rPr>
              <a:t>is:my</a:t>
            </a:r>
            <a:r>
              <a:rPr lang="en-US" sz="2800" dirty="0" smtClean="0">
                <a:latin typeface="Arial" charset="0"/>
              </a:rPr>
              <a:t> brother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 best thing about me </a:t>
            </a:r>
            <a:r>
              <a:rPr lang="en-US" sz="2800" dirty="0" err="1" smtClean="0">
                <a:latin typeface="Arial" charset="0"/>
              </a:rPr>
              <a:t>is:I’m</a:t>
            </a:r>
            <a:r>
              <a:rPr lang="en-US" sz="2800" dirty="0" smtClean="0">
                <a:latin typeface="Arial" charset="0"/>
              </a:rPr>
              <a:t> a good volleyball player</a:t>
            </a:r>
            <a:endParaRPr lang="en-US" sz="2800" dirty="0">
              <a:latin typeface="Arial" charset="0"/>
            </a:endParaRPr>
          </a:p>
        </p:txBody>
      </p:sp>
      <p:pic>
        <p:nvPicPr>
          <p:cNvPr id="3082" name="Picture 10" descr="C:\Documents and Settings\trstudent\Local Settings\Temporary Internet Files\Content.IE5\GL6P0HJ1\MC900320434[1]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905" y="1600200"/>
            <a:ext cx="3400095" cy="3446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Jensyn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Faith </a:t>
            </a:r>
            <a:r>
              <a:rPr lang="en-US" dirty="0" smtClean="0">
                <a:latin typeface="Arial" charset="0"/>
              </a:rPr>
              <a:t>Elder </a:t>
            </a:r>
          </a:p>
        </p:txBody>
      </p:sp>
      <p:pic>
        <p:nvPicPr>
          <p:cNvPr id="2051" name="Content Placeholder 6" descr="Jensy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Birthday:february 23 2004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 Mom Dad Kim Caleb Jaxon Jayden Rilly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 climing trees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is:strawberries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 blue and green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 reading and 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 olympic  gymmist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 let me fold landry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 say I cant a friend over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 when my brother says h.p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is:I have a family</a:t>
            </a:r>
          </a:p>
        </p:txBody>
      </p:sp>
      <p:pic>
        <p:nvPicPr>
          <p:cNvPr id="3075" name="Picture 5" descr="C:\Documents and Settings\trstudent\Local Settings\Temporary Internet Files\Content.IE5\PS4IX3XM\MC900030733[1]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211263"/>
            <a:ext cx="2362200" cy="3970337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Claire frischenmeyer</a:t>
            </a:r>
          </a:p>
        </p:txBody>
      </p:sp>
      <p:pic>
        <p:nvPicPr>
          <p:cNvPr id="2051" name="Content Placeholder 6" descr="Claire 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Birthday:october 22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Family:mom dad alyssa jj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are:playing my 3ds and riding my bike.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6324600" cy="6858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 cheetos and sandwiches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 purple and pink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 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 cake baker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 take me out to dinner.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 clean my room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 is: my sister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 I like dancing.</a:t>
            </a:r>
            <a:endParaRPr lang="en-US" sz="2800" smtClean="0">
              <a:latin typeface="Arial" charset="0"/>
            </a:endParaRPr>
          </a:p>
        </p:txBody>
      </p:sp>
      <p:pic>
        <p:nvPicPr>
          <p:cNvPr id="3075" name="Picture 4" descr="C:\Documents and Settings\trstudent\Local Settings\Temporary Internet Files\Content.IE5\TA6OVK7Z\MP900409410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1219200"/>
            <a:ext cx="2654300" cy="39798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Yasny gonzalez</a:t>
            </a:r>
          </a:p>
        </p:txBody>
      </p:sp>
      <p:pic>
        <p:nvPicPr>
          <p:cNvPr id="2051" name="Content Placeholder 6" descr="Yas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Birthday:april2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Family:zumla carlos alexis franckiln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are:swimming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is:grapes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color:blue and green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is:reading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be:teacher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parents:hug and kiss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parents:hit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is:my cosien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is:having fun</a:t>
            </a:r>
          </a:p>
        </p:txBody>
      </p:sp>
      <p:pic>
        <p:nvPicPr>
          <p:cNvPr id="3075" name="Picture 6" descr="C:\Documents and Settings\trstudent\Local Settings\Temporary Internet Files\Content.IE5\VOJEJ2CM\MC9001495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Maggie </a:t>
            </a:r>
            <a:r>
              <a:rPr lang="en-US" dirty="0" err="1" smtClean="0">
                <a:latin typeface="Arial" charset="0"/>
              </a:rPr>
              <a:t>houston</a:t>
            </a:r>
            <a:endParaRPr lang="en-US" dirty="0">
              <a:latin typeface="Arial" charset="0"/>
            </a:endParaRPr>
          </a:p>
        </p:txBody>
      </p:sp>
      <p:pic>
        <p:nvPicPr>
          <p:cNvPr id="7" name="Content Placeholder 6" descr="Magg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4191000" cy="314325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Age:8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Birthday:march,3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Family:granny</a:t>
            </a:r>
            <a:r>
              <a:rPr lang="en-US" sz="2800" dirty="0" smtClean="0">
                <a:latin typeface="Arial" charset="0"/>
              </a:rPr>
              <a:t> papa brother sister </a:t>
            </a:r>
            <a:r>
              <a:rPr lang="en-US" sz="2800" dirty="0" err="1" smtClean="0">
                <a:latin typeface="Arial" charset="0"/>
              </a:rPr>
              <a:t>couison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hobbies </a:t>
            </a:r>
            <a:r>
              <a:rPr lang="en-US" sz="2800" dirty="0" err="1" smtClean="0">
                <a:latin typeface="Arial" charset="0"/>
              </a:rPr>
              <a:t>are:play</a:t>
            </a:r>
            <a:r>
              <a:rPr lang="en-US" sz="2800" dirty="0" smtClean="0">
                <a:latin typeface="Arial" charset="0"/>
              </a:rPr>
              <a:t> games and help my mom cook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1000"/>
            <a:ext cx="6324600" cy="64008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My favorite food </a:t>
            </a:r>
            <a:r>
              <a:rPr lang="en-US" sz="2800" dirty="0" smtClean="0">
                <a:latin typeface="Arial" charset="0"/>
              </a:rPr>
              <a:t>is: strawberries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</a:t>
            </a:r>
            <a:r>
              <a:rPr lang="en-US" sz="2800" dirty="0" err="1" smtClean="0">
                <a:latin typeface="Arial" charset="0"/>
              </a:rPr>
              <a:t>color:pink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subject </a:t>
            </a:r>
            <a:r>
              <a:rPr lang="en-US" sz="2800" dirty="0" err="1" smtClean="0">
                <a:latin typeface="Arial" charset="0"/>
              </a:rPr>
              <a:t>is:math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When I grow up I want to </a:t>
            </a:r>
            <a:r>
              <a:rPr lang="en-US" sz="2800" dirty="0" err="1" smtClean="0">
                <a:latin typeface="Arial" charset="0"/>
              </a:rPr>
              <a:t>be:teacher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love it when my </a:t>
            </a:r>
            <a:r>
              <a:rPr lang="en-US" sz="2800" dirty="0" err="1" smtClean="0">
                <a:latin typeface="Arial" charset="0"/>
              </a:rPr>
              <a:t>parents:jump</a:t>
            </a:r>
            <a:r>
              <a:rPr lang="en-US" sz="2800" dirty="0" smtClean="0">
                <a:latin typeface="Arial" charset="0"/>
              </a:rPr>
              <a:t> on the bed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hate it when my </a:t>
            </a:r>
            <a:r>
              <a:rPr lang="en-US" sz="2800" dirty="0" err="1" smtClean="0">
                <a:latin typeface="Arial" charset="0"/>
              </a:rPr>
              <a:t>parents:tell</a:t>
            </a:r>
            <a:r>
              <a:rPr lang="en-US" sz="2800" dirty="0" smtClean="0">
                <a:latin typeface="Arial" charset="0"/>
              </a:rPr>
              <a:t> me to take out the trash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pet peeve </a:t>
            </a:r>
            <a:r>
              <a:rPr lang="en-US" sz="2800" dirty="0" err="1" smtClean="0">
                <a:latin typeface="Arial" charset="0"/>
              </a:rPr>
              <a:t>is:I</a:t>
            </a:r>
            <a:r>
              <a:rPr lang="en-US" sz="2800" dirty="0" smtClean="0">
                <a:latin typeface="Arial" charset="0"/>
              </a:rPr>
              <a:t> don’t like when he smacks his teeth when he eats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 best thing about me </a:t>
            </a:r>
            <a:r>
              <a:rPr lang="en-US" sz="2800" dirty="0" err="1" smtClean="0">
                <a:latin typeface="Arial" charset="0"/>
              </a:rPr>
              <a:t>is:i’m</a:t>
            </a:r>
            <a:r>
              <a:rPr lang="en-US" sz="2800" dirty="0" smtClean="0">
                <a:latin typeface="Arial" charset="0"/>
              </a:rPr>
              <a:t> good at school</a:t>
            </a:r>
            <a:endParaRPr lang="en-US" sz="2800" dirty="0">
              <a:latin typeface="Arial" charset="0"/>
            </a:endParaRPr>
          </a:p>
        </p:txBody>
      </p:sp>
      <p:pic>
        <p:nvPicPr>
          <p:cNvPr id="3077" name="Picture 5" descr="C:\Program Files\Microsoft Office\MEDIA\CAGCAT10\j0301252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14600"/>
            <a:ext cx="2667001" cy="2281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Madisen Elizbeth Lee Althof</a:t>
            </a:r>
          </a:p>
        </p:txBody>
      </p:sp>
      <p:pic>
        <p:nvPicPr>
          <p:cNvPr id="2051" name="Content Placeholder 6" descr="Madisen 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33600"/>
            <a:ext cx="3810000" cy="32004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Birthday:April  25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Family:Mom sister stepdad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are:Walking Swiming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Richard William Jim Johnson</a:t>
            </a:r>
          </a:p>
        </p:txBody>
      </p:sp>
      <p:pic>
        <p:nvPicPr>
          <p:cNvPr id="2051" name="Content Placeholder 6" descr="Ang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51460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6576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 March 2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 Shelly (mom), Rich (dad), Michael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 playing war and video games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trstudent\Local Settings\Temporary Internet Files\Content.IE5\X3GCR7OE\MC9001494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"/>
            <a:ext cx="28194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6324600" cy="6858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 recees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 green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 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 Plumber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 let me play the xBox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 spank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 everyone tattles on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 I’m good at Outfit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Klayton kollmeyer</a:t>
            </a:r>
          </a:p>
        </p:txBody>
      </p:sp>
      <p:pic>
        <p:nvPicPr>
          <p:cNvPr id="2051" name="Content Placeholder 6" descr="Klayt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Birthday:may,1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Family:mom,brother sister.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are:dancing drawing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is:sushi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color:blue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be:a solider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parents:you get a movie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parents:grond me. My pet peeve is:when my sister eats my ice cream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is:I love dancing</a:t>
            </a:r>
          </a:p>
        </p:txBody>
      </p:sp>
      <p:pic>
        <p:nvPicPr>
          <p:cNvPr id="3076" name="Picture 5" descr="C:\Program Files\Microsoft Office\MEDIA\CAGCAT10\j022938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0" y="2589213"/>
            <a:ext cx="18256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Jennifer lopez guzman</a:t>
            </a:r>
          </a:p>
        </p:txBody>
      </p:sp>
      <p:pic>
        <p:nvPicPr>
          <p:cNvPr id="2051" name="Content Placeholder 6" descr="Jennifer 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Birthday:november28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Family:amos lorena  chris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are:swiming shopping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33400"/>
            <a:ext cx="5638800" cy="5562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is:eggs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color:blue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be:olympic runner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parents:let me play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 hate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is:my brother screams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is:that I like blue</a:t>
            </a:r>
          </a:p>
        </p:txBody>
      </p:sp>
      <p:pic>
        <p:nvPicPr>
          <p:cNvPr id="1026" name="Picture 2" descr="C:\Documents and Settings\roughtont\Local Settings\Temporary Internet Files\Content.IE5\LFD7FSCH\MC900240855[1]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058754" cy="377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Dante</a:t>
            </a:r>
            <a:endParaRPr lang="en-US" dirty="0">
              <a:latin typeface="Arial" charset="0"/>
            </a:endParaRPr>
          </a:p>
        </p:txBody>
      </p:sp>
      <p:pic>
        <p:nvPicPr>
          <p:cNvPr id="7" name="Content Placeholder 6" descr="Dan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charset="0"/>
              </a:rPr>
              <a:t>Age:8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Birthday : July 7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Family: Misty </a:t>
            </a:r>
            <a:r>
              <a:rPr lang="en-US" sz="2800" dirty="0">
                <a:latin typeface="Arial" charset="0"/>
              </a:rPr>
              <a:t>S</a:t>
            </a:r>
            <a:r>
              <a:rPr lang="en-US" sz="2800" dirty="0" smtClean="0">
                <a:latin typeface="Arial" charset="0"/>
              </a:rPr>
              <a:t>antee Greenlee Whitney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hobbies </a:t>
            </a:r>
            <a:r>
              <a:rPr lang="en-US" sz="2800" dirty="0" smtClean="0">
                <a:latin typeface="Arial" charset="0"/>
              </a:rPr>
              <a:t>are: I like to play on my computer and I like to go swimming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trstudent\Local Settings\Temporary Internet Files\Content.IE5\JP02BZ1C\MC900060354[1]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838200"/>
            <a:ext cx="3166060" cy="3429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charset="0"/>
              </a:rPr>
              <a:t>My favorite food </a:t>
            </a:r>
            <a:r>
              <a:rPr lang="en-US" sz="2800" dirty="0" smtClean="0">
                <a:latin typeface="Arial" charset="0"/>
              </a:rPr>
              <a:t>is: Biscuit gravy</a:t>
            </a:r>
          </a:p>
          <a:p>
            <a:r>
              <a:rPr lang="en-US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</a:t>
            </a:r>
            <a:r>
              <a:rPr lang="en-US" sz="2800" dirty="0" smtClean="0">
                <a:latin typeface="Arial" charset="0"/>
              </a:rPr>
              <a:t>color: Blue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subject </a:t>
            </a:r>
            <a:r>
              <a:rPr lang="en-US" sz="2800" dirty="0" smtClean="0">
                <a:latin typeface="Arial" charset="0"/>
              </a:rPr>
              <a:t>is: Science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When I grow up I want to be</a:t>
            </a:r>
            <a:r>
              <a:rPr lang="en-US" sz="2800" dirty="0" smtClean="0">
                <a:latin typeface="Arial" charset="0"/>
              </a:rPr>
              <a:t>: a soldier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love it when my </a:t>
            </a:r>
            <a:r>
              <a:rPr lang="en-US" sz="2800" dirty="0" smtClean="0">
                <a:latin typeface="Arial" charset="0"/>
              </a:rPr>
              <a:t>parents: Buy me stuff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hate it when my </a:t>
            </a:r>
            <a:r>
              <a:rPr lang="en-US" sz="2800" dirty="0" smtClean="0">
                <a:latin typeface="Arial" charset="0"/>
              </a:rPr>
              <a:t>parents: Don’t buy me stuff  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pet peeve </a:t>
            </a:r>
            <a:r>
              <a:rPr lang="en-US" sz="2800" dirty="0" smtClean="0">
                <a:latin typeface="Arial" charset="0"/>
              </a:rPr>
              <a:t>is: a dog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 best thing about me </a:t>
            </a:r>
            <a:r>
              <a:rPr lang="en-US" sz="2800" dirty="0" smtClean="0">
                <a:latin typeface="Arial" charset="0"/>
              </a:rPr>
              <a:t>is: I get to do a lot of stuff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Grace Carol Pickering</a:t>
            </a:r>
          </a:p>
        </p:txBody>
      </p:sp>
      <p:pic>
        <p:nvPicPr>
          <p:cNvPr id="2051" name="Content Placeholder 7" descr="Gra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 June 21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 Mom and Dad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 Volleyball and Swimming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 Mexican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 Purple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 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 Teacher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 Take me to get ice cream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 Make me clean my room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 My cousin sometimes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 I have a nice family</a:t>
            </a:r>
          </a:p>
        </p:txBody>
      </p:sp>
      <p:pic>
        <p:nvPicPr>
          <p:cNvPr id="3075" name="Picture 5" descr="C:\Documents and Settings\trstudent\Local Settings\Temporary Internet Files\Content.IE5\WE2EZWT4\MP900405612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600200"/>
            <a:ext cx="2971800" cy="206851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trstudent\Local Settings\Temporary Internet Files\Content.IE5\3ADHYODZ\MP900411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457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6019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is:Pie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color:Blue Green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is:School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be:Cheerleader Coach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parents:Give me ice cream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parents:Say im grouned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is:Sister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is:Do cheerleading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Clare Elisebeth Jean Priddy</a:t>
            </a:r>
          </a:p>
        </p:txBody>
      </p:sp>
      <p:pic>
        <p:nvPicPr>
          <p:cNvPr id="2051" name="Content Placeholder 6" descr="Clare 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Birthday:june2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Family:mom dad brothers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are:swimming ,bikriding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is:lemon chicen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color:pink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be:vet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parents:buy me stuff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parents:argu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is:when ben throus stuff at me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is:my heart</a:t>
            </a:r>
          </a:p>
        </p:txBody>
      </p:sp>
      <p:pic>
        <p:nvPicPr>
          <p:cNvPr id="3075" name="Picture 5" descr="C:\Documents and Settings\trstudent\Local Settings\Temporary Internet Files\Content.IE5\PZTL8H4V\MP900432798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133600"/>
            <a:ext cx="2667000" cy="23622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enifer 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4001" y="2286000"/>
            <a:ext cx="4673597" cy="3505199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Age:8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Birthday:september</a:t>
            </a:r>
            <a:r>
              <a:rPr lang="en-US" sz="2800" dirty="0" smtClean="0">
                <a:latin typeface="Arial" charset="0"/>
              </a:rPr>
              <a:t> 30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Family:magdalena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andreskevin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hobbies </a:t>
            </a:r>
            <a:r>
              <a:rPr lang="en-US" sz="2800" dirty="0" err="1" smtClean="0">
                <a:latin typeface="Arial" charset="0"/>
              </a:rPr>
              <a:t>are:go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swming</a:t>
            </a:r>
            <a:r>
              <a:rPr lang="en-US" sz="2800" dirty="0" smtClean="0">
                <a:latin typeface="Arial" charset="0"/>
              </a:rPr>
              <a:t> play doter</a:t>
            </a:r>
            <a:endParaRPr lang="en-US" sz="2800" dirty="0"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Jenifer </a:t>
            </a:r>
            <a:r>
              <a:rPr lang="en-US" dirty="0"/>
              <a:t>R</a:t>
            </a:r>
            <a:r>
              <a:rPr lang="en-US" dirty="0" smtClean="0"/>
              <a:t>eyes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charset="0"/>
              </a:rPr>
              <a:t>My favorite food </a:t>
            </a:r>
            <a:r>
              <a:rPr lang="en-US" sz="2800" dirty="0" err="1" smtClean="0">
                <a:latin typeface="Arial" charset="0"/>
              </a:rPr>
              <a:t>is:chinese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</a:t>
            </a:r>
            <a:r>
              <a:rPr lang="en-US" sz="2800" dirty="0" err="1" smtClean="0">
                <a:latin typeface="Arial" charset="0"/>
              </a:rPr>
              <a:t>color:all</a:t>
            </a:r>
            <a:r>
              <a:rPr lang="en-US" sz="2800" dirty="0" smtClean="0">
                <a:latin typeface="Arial" charset="0"/>
              </a:rPr>
              <a:t> of </a:t>
            </a:r>
            <a:r>
              <a:rPr lang="en-US" sz="2800" dirty="0" err="1" smtClean="0">
                <a:latin typeface="Arial" charset="0"/>
              </a:rPr>
              <a:t>tmem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subject </a:t>
            </a:r>
            <a:r>
              <a:rPr lang="en-US" sz="2800" dirty="0" err="1" smtClean="0">
                <a:latin typeface="Arial" charset="0"/>
              </a:rPr>
              <a:t>is:math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When I grow up I want to </a:t>
            </a:r>
            <a:r>
              <a:rPr lang="en-US" sz="2800" dirty="0" err="1" smtClean="0">
                <a:latin typeface="Arial" charset="0"/>
              </a:rPr>
              <a:t>be:doter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love it when my </a:t>
            </a:r>
            <a:r>
              <a:rPr lang="en-US" sz="2800" dirty="0" err="1" smtClean="0">
                <a:latin typeface="Arial" charset="0"/>
              </a:rPr>
              <a:t>parents:cook</a:t>
            </a:r>
            <a:r>
              <a:rPr lang="en-US" sz="2800" dirty="0" smtClean="0">
                <a:latin typeface="Arial" charset="0"/>
              </a:rPr>
              <a:t> dinner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hate it when my </a:t>
            </a:r>
            <a:r>
              <a:rPr lang="en-US" sz="2800" dirty="0" err="1" smtClean="0">
                <a:latin typeface="Arial" charset="0"/>
              </a:rPr>
              <a:t>parents:make</a:t>
            </a:r>
            <a:r>
              <a:rPr lang="en-US" sz="2800" dirty="0" smtClean="0">
                <a:latin typeface="Arial" charset="0"/>
              </a:rPr>
              <a:t> clan my room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pet peeve </a:t>
            </a:r>
            <a:r>
              <a:rPr lang="en-US" sz="2800" dirty="0" err="1" smtClean="0">
                <a:latin typeface="Arial" charset="0"/>
              </a:rPr>
              <a:t>is:my</a:t>
            </a:r>
            <a:r>
              <a:rPr lang="en-US" sz="2800" dirty="0" smtClean="0">
                <a:latin typeface="Arial" charset="0"/>
              </a:rPr>
              <a:t> brother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 best thing about me </a:t>
            </a:r>
            <a:r>
              <a:rPr lang="en-US" sz="2800" dirty="0" err="1" smtClean="0">
                <a:latin typeface="Arial" charset="0"/>
              </a:rPr>
              <a:t>is:running</a:t>
            </a:r>
            <a:endParaRPr lang="en-US" sz="2800" dirty="0">
              <a:latin typeface="Arial" charset="0"/>
            </a:endParaRPr>
          </a:p>
        </p:txBody>
      </p:sp>
      <p:pic>
        <p:nvPicPr>
          <p:cNvPr id="3077" name="Picture 5" descr="C:\Documents and Settings\trstudent\Local Settings\Temporary Internet Files\Content.IE5\D9O4DVQ8\MP900442677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1695450"/>
            <a:ext cx="215265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Ashton</a:t>
            </a:r>
          </a:p>
        </p:txBody>
      </p:sp>
      <p:pic>
        <p:nvPicPr>
          <p:cNvPr id="2051" name="Content Placeholder 4" descr="Asht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362200"/>
            <a:ext cx="4038600" cy="302895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Age:7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Birthday:October 15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Family:mom dad brother sister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are:baseball  and soccer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trstudent\Local Settings\Temporary Internet Files\Content.IE5\AJU5DGIV\MP9004305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19200"/>
            <a:ext cx="5105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6553200" cy="6858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 pizza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 blue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 science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 worker man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 give me ice cream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  put me in my bedroom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 my sisters tattle on me</a:t>
            </a:r>
          </a:p>
          <a:p>
            <a:pPr eaLnBrk="1" hangingPunct="1"/>
            <a:endParaRPr lang="en-US" sz="28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 Igood at stuff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Cassidy Lynn Sherrill</a:t>
            </a:r>
            <a:endParaRPr lang="en-US" dirty="0">
              <a:latin typeface="Arial" charset="0"/>
            </a:endParaRPr>
          </a:p>
        </p:txBody>
      </p:sp>
      <p:pic>
        <p:nvPicPr>
          <p:cNvPr id="7" name="Content Placeholder 6" descr="Cassid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Age:9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Birthday:August</a:t>
            </a:r>
            <a:r>
              <a:rPr lang="en-US" sz="2800" dirty="0" smtClean="0">
                <a:latin typeface="Arial" charset="0"/>
              </a:rPr>
              <a:t> 6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Family:Mom</a:t>
            </a:r>
            <a:r>
              <a:rPr lang="en-US" sz="2800" dirty="0" smtClean="0">
                <a:latin typeface="Arial" charset="0"/>
              </a:rPr>
              <a:t> Dad Brother Sister brother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hobbies </a:t>
            </a:r>
            <a:r>
              <a:rPr lang="en-US" sz="2800" dirty="0" err="1" smtClean="0">
                <a:latin typeface="Arial" charset="0"/>
              </a:rPr>
              <a:t>are:skating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swiming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6629400" cy="68580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My favorite food </a:t>
            </a:r>
            <a:r>
              <a:rPr lang="en-US" sz="2800" dirty="0" err="1" smtClean="0">
                <a:latin typeface="Arial" charset="0"/>
              </a:rPr>
              <a:t>is:pizza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</a:t>
            </a:r>
            <a:r>
              <a:rPr lang="en-US" sz="2800" dirty="0" err="1" smtClean="0">
                <a:latin typeface="Arial" charset="0"/>
              </a:rPr>
              <a:t>color:cam</a:t>
            </a:r>
            <a:r>
              <a:rPr lang="en-US" sz="2800" dirty="0" err="1">
                <a:latin typeface="Arial" charset="0"/>
              </a:rPr>
              <a:t>o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subject </a:t>
            </a:r>
            <a:r>
              <a:rPr lang="en-US" sz="2800" dirty="0" err="1" smtClean="0">
                <a:latin typeface="Arial" charset="0"/>
              </a:rPr>
              <a:t>is:math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When I grow up I want </a:t>
            </a:r>
            <a:r>
              <a:rPr lang="en-US" sz="2800" dirty="0" smtClean="0">
                <a:latin typeface="Arial" charset="0"/>
              </a:rPr>
              <a:t>to </a:t>
            </a:r>
            <a:r>
              <a:rPr lang="en-US" sz="2800" dirty="0" err="1" smtClean="0">
                <a:latin typeface="Arial" charset="0"/>
              </a:rPr>
              <a:t>be:a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parametic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love it when my </a:t>
            </a:r>
            <a:r>
              <a:rPr lang="en-US" sz="2800" dirty="0" err="1" smtClean="0">
                <a:latin typeface="Arial" charset="0"/>
              </a:rPr>
              <a:t>parents:spend</a:t>
            </a:r>
            <a:r>
              <a:rPr lang="en-US" sz="2800" dirty="0" smtClean="0">
                <a:latin typeface="Arial" charset="0"/>
              </a:rPr>
              <a:t> time with me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hate it when my </a:t>
            </a:r>
            <a:r>
              <a:rPr lang="en-US" sz="2800" dirty="0" err="1" smtClean="0">
                <a:latin typeface="Arial" charset="0"/>
              </a:rPr>
              <a:t>parents:don’t</a:t>
            </a:r>
            <a:r>
              <a:rPr lang="en-US" sz="2800" dirty="0" smtClean="0">
                <a:latin typeface="Arial" charset="0"/>
              </a:rPr>
              <a:t> give me what I want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pet peeve </a:t>
            </a:r>
            <a:r>
              <a:rPr lang="en-US" sz="2800" dirty="0" err="1" smtClean="0">
                <a:latin typeface="Arial" charset="0"/>
              </a:rPr>
              <a:t>is:when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trevor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screms</a:t>
            </a:r>
            <a:r>
              <a:rPr lang="en-US" sz="2800" dirty="0" smtClean="0">
                <a:latin typeface="Arial" charset="0"/>
              </a:rPr>
              <a:t> at me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 best thing about me </a:t>
            </a:r>
            <a:r>
              <a:rPr lang="en-US" sz="2800" dirty="0" err="1" smtClean="0">
                <a:latin typeface="Arial" charset="0"/>
              </a:rPr>
              <a:t>is:that</a:t>
            </a:r>
            <a:r>
              <a:rPr lang="en-US" sz="2800" dirty="0" smtClean="0">
                <a:latin typeface="Arial" charset="0"/>
              </a:rPr>
              <a:t> I love to go hunting, </a:t>
            </a:r>
            <a:r>
              <a:rPr lang="en-US" sz="2800" dirty="0" err="1" smtClean="0">
                <a:latin typeface="Arial" charset="0"/>
              </a:rPr>
              <a:t>bolling</a:t>
            </a:r>
            <a:r>
              <a:rPr lang="en-US" sz="2800" dirty="0" smtClean="0">
                <a:latin typeface="Arial" charset="0"/>
              </a:rPr>
              <a:t> and love to play basketball</a:t>
            </a:r>
            <a:endParaRPr lang="en-US" sz="2800" dirty="0">
              <a:latin typeface="Arial" charset="0"/>
            </a:endParaRPr>
          </a:p>
        </p:txBody>
      </p:sp>
      <p:pic>
        <p:nvPicPr>
          <p:cNvPr id="3077" name="Picture 5" descr="C:\Documents and Settings\trstudent\Local Settings\Temporary Internet Files\Content.IE5\WBD4OMZ0\MP900448551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2819400" cy="277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Bryan tebalan jaurez</a:t>
            </a:r>
          </a:p>
        </p:txBody>
      </p:sp>
      <p:pic>
        <p:nvPicPr>
          <p:cNvPr id="2051" name="Content Placeholder 6" descr="Bry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124200"/>
            <a:ext cx="3662363" cy="2746375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Birthday:march 20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Family:silva jocelyn odales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 swimming jump rope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is:pizza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color:blue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is:reading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be:police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parents:care about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parents:hit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is:when my sister doesen’t tell the truth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is:being nice</a:t>
            </a:r>
          </a:p>
        </p:txBody>
      </p:sp>
      <p:pic>
        <p:nvPicPr>
          <p:cNvPr id="3075" name="Picture 7" descr="C:\Documents and Settings\trstudent\Local Settings\Temporary Internet Files\Content.IE5\F50OGLHQ\MP900227612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67450" y="990600"/>
            <a:ext cx="2419350" cy="36576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Bryant Arias Ramirez</a:t>
            </a:r>
          </a:p>
        </p:txBody>
      </p:sp>
      <p:pic>
        <p:nvPicPr>
          <p:cNvPr id="2051" name="Content Placeholder 6" descr="Bry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Birthday:June 26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Family:little sister ,dad,mom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are:riding my bike playing video games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Angel </a:t>
            </a:r>
            <a:r>
              <a:rPr lang="en-US" dirty="0" err="1" smtClean="0">
                <a:latin typeface="Arial" charset="0"/>
              </a:rPr>
              <a:t>Reinado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V</a:t>
            </a:r>
            <a:r>
              <a:rPr lang="en-US" dirty="0" smtClean="0">
                <a:latin typeface="Arial" charset="0"/>
              </a:rPr>
              <a:t>elasquez</a:t>
            </a:r>
            <a:endParaRPr lang="en-US" dirty="0">
              <a:latin typeface="Arial" charset="0"/>
            </a:endParaRPr>
          </a:p>
        </p:txBody>
      </p:sp>
      <p:pic>
        <p:nvPicPr>
          <p:cNvPr id="7" name="Content Placeholder 6" descr="Ang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657600" cy="4114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Age:8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Birthday: April 20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Family: Dad mom </a:t>
            </a:r>
            <a:r>
              <a:rPr lang="en-US" sz="2800" dirty="0">
                <a:latin typeface="Arial" charset="0"/>
              </a:rPr>
              <a:t>A</a:t>
            </a:r>
            <a:r>
              <a:rPr lang="en-US" sz="2800" dirty="0" smtClean="0">
                <a:latin typeface="Arial" charset="0"/>
              </a:rPr>
              <a:t>ndy Jason Kike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hobbies </a:t>
            </a:r>
            <a:r>
              <a:rPr lang="en-US" sz="2800" dirty="0" smtClean="0">
                <a:latin typeface="Arial" charset="0"/>
              </a:rPr>
              <a:t>are: playing the x box playing soccer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trstudent\Local Settings\Temporary Internet Files\Content.IE5\X3GCR7OE\MP9004243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5604277" cy="39624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6324600" cy="68580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My favorite food </a:t>
            </a:r>
            <a:r>
              <a:rPr lang="en-US" sz="2800" dirty="0" smtClean="0">
                <a:latin typeface="Arial" charset="0"/>
              </a:rPr>
              <a:t>is: pizza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</a:t>
            </a:r>
            <a:r>
              <a:rPr lang="en-US" sz="2800" dirty="0" smtClean="0">
                <a:latin typeface="Arial" charset="0"/>
              </a:rPr>
              <a:t>color: blue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subject </a:t>
            </a:r>
            <a:r>
              <a:rPr lang="en-US" sz="2800" dirty="0" smtClean="0">
                <a:latin typeface="Arial" charset="0"/>
              </a:rPr>
              <a:t>is: math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When I grow up I want to </a:t>
            </a:r>
            <a:r>
              <a:rPr lang="en-US" sz="2800" dirty="0" smtClean="0">
                <a:latin typeface="Arial" charset="0"/>
              </a:rPr>
              <a:t>be: Doctor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love it when my </a:t>
            </a:r>
            <a:r>
              <a:rPr lang="en-US" sz="2800" dirty="0" smtClean="0">
                <a:latin typeface="Arial" charset="0"/>
              </a:rPr>
              <a:t>parents: think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hate it when my </a:t>
            </a:r>
            <a:r>
              <a:rPr lang="en-US" sz="2800" dirty="0" smtClean="0">
                <a:latin typeface="Arial" charset="0"/>
              </a:rPr>
              <a:t>parents: make me do everything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pet peeve </a:t>
            </a:r>
            <a:r>
              <a:rPr lang="en-US" sz="2800" dirty="0" smtClean="0">
                <a:latin typeface="Arial" charset="0"/>
              </a:rPr>
              <a:t>is: when they tell me to do everything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 best thing about me </a:t>
            </a:r>
            <a:r>
              <a:rPr lang="en-US" sz="2800" dirty="0" smtClean="0">
                <a:latin typeface="Arial" charset="0"/>
              </a:rPr>
              <a:t>is: I help my mom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is:oranges.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color:Blue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is:Social Studies.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be:a docter.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parents:bring me to chuck,e,cheeses.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parents:let me fold clothes and put them back.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is:when my sister always bothers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is:I am smart.</a:t>
            </a:r>
          </a:p>
        </p:txBody>
      </p:sp>
      <p:pic>
        <p:nvPicPr>
          <p:cNvPr id="3076" name="Picture 5" descr="C:\Documents and Settings\trstudent\Local Settings\Temporary Internet Files\Content.IE5\YT0H0S3H\MP9004486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849">
            <a:off x="6076950" y="417513"/>
            <a:ext cx="1311275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Oscar Chavez  Mardia</a:t>
            </a:r>
          </a:p>
        </p:txBody>
      </p:sp>
      <p:pic>
        <p:nvPicPr>
          <p:cNvPr id="2051" name="Content Placeholder 6" descr="Osc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Age:8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Birthday:november10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Family:momdadbrothers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hobbies are:playmyxbox306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"/>
            <a:ext cx="563880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>
                <a:latin typeface="Arial" charset="0"/>
              </a:rPr>
              <a:t>My favorite food is:pizza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color:red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favorite subject is:math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When I grow up I want to be a docter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love it when my parents:tack me chuckycheese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 hate it when my parents:hit me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My pet peeve is:when my brothers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The best thing about me I  am good at soocer</a:t>
            </a:r>
          </a:p>
        </p:txBody>
      </p:sp>
      <p:sp>
        <p:nvSpPr>
          <p:cNvPr id="3075" name="ClipArt Placeholder 8"/>
          <p:cNvSpPr>
            <a:spLocks noGrp="1" noTextEdit="1"/>
          </p:cNvSpPr>
          <p:nvPr>
            <p:ph type="clipArt" sz="half" idx="1"/>
          </p:nvPr>
        </p:nvSpPr>
        <p:spPr>
          <a:xfrm>
            <a:off x="5334000" y="1676400"/>
            <a:ext cx="3810000" cy="4114800"/>
          </a:xfrm>
        </p:spPr>
      </p:sp>
      <p:pic>
        <p:nvPicPr>
          <p:cNvPr id="3076" name="Picture 8" descr="C:\Documents and Settings\trstudent\Local Settings\Temporary Internet Files\Content.IE5\S5SCZOG8\MC9004398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Esvin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pic>
        <p:nvPicPr>
          <p:cNvPr id="7" name="Content Placeholder 6" descr="Esv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3352800" cy="25146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3810000" cy="4114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Age:8</a:t>
            </a:r>
            <a:endParaRPr lang="en-US" sz="2800" dirty="0">
              <a:latin typeface="Arial" charset="0"/>
            </a:endParaRPr>
          </a:p>
          <a:p>
            <a:r>
              <a:rPr lang="en-US" sz="2800" dirty="0" err="1" smtClean="0">
                <a:latin typeface="Arial" charset="0"/>
              </a:rPr>
              <a:t>Birthday:february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Family:9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hobbies </a:t>
            </a:r>
            <a:r>
              <a:rPr lang="en-US" sz="2800" dirty="0" err="1" smtClean="0">
                <a:latin typeface="Arial" charset="0"/>
              </a:rPr>
              <a:t>are:play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33400"/>
            <a:ext cx="5486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charset="0"/>
              </a:rPr>
              <a:t>My favorite food </a:t>
            </a:r>
            <a:r>
              <a:rPr lang="en-US" sz="2800" dirty="0" err="1" smtClean="0">
                <a:latin typeface="Arial" charset="0"/>
              </a:rPr>
              <a:t>is:pizza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</a:t>
            </a:r>
            <a:r>
              <a:rPr lang="en-US" sz="2800" dirty="0" err="1" smtClean="0">
                <a:latin typeface="Arial" charset="0"/>
              </a:rPr>
              <a:t>color:blue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favorite subject </a:t>
            </a:r>
            <a:r>
              <a:rPr lang="en-US" sz="2800" dirty="0" err="1" smtClean="0">
                <a:latin typeface="Arial" charset="0"/>
              </a:rPr>
              <a:t>is:math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When I grow up I want to </a:t>
            </a:r>
            <a:r>
              <a:rPr lang="en-US" sz="2800" dirty="0" err="1" smtClean="0">
                <a:latin typeface="Arial" charset="0"/>
              </a:rPr>
              <a:t>be:police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love it when my parents</a:t>
            </a:r>
            <a:r>
              <a:rPr lang="en-US" sz="2800" dirty="0" smtClean="0">
                <a:latin typeface="Arial" charset="0"/>
              </a:rPr>
              <a:t>: do my birthday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 hate it when my </a:t>
            </a:r>
            <a:r>
              <a:rPr lang="en-US" sz="2800" dirty="0" err="1" smtClean="0">
                <a:latin typeface="Arial" charset="0"/>
              </a:rPr>
              <a:t>parents:don:t</a:t>
            </a:r>
            <a:r>
              <a:rPr lang="en-US" sz="2800" dirty="0" smtClean="0">
                <a:latin typeface="Arial" charset="0"/>
              </a:rPr>
              <a:t> take me outside.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My pet peeve </a:t>
            </a:r>
            <a:r>
              <a:rPr lang="en-US" sz="2800" dirty="0" err="1" smtClean="0">
                <a:latin typeface="Arial" charset="0"/>
              </a:rPr>
              <a:t>is:my</a:t>
            </a:r>
            <a:r>
              <a:rPr lang="en-US" sz="2800" dirty="0" smtClean="0">
                <a:latin typeface="Arial" charset="0"/>
              </a:rPr>
              <a:t> sister bothers me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 best thing about me </a:t>
            </a:r>
            <a:r>
              <a:rPr lang="en-US" sz="2800" dirty="0" err="1" smtClean="0">
                <a:latin typeface="Arial" charset="0"/>
              </a:rPr>
              <a:t>is:that</a:t>
            </a:r>
            <a:r>
              <a:rPr lang="en-US" sz="2800" dirty="0" smtClean="0">
                <a:latin typeface="Arial" charset="0"/>
              </a:rPr>
              <a:t> I know how to play soccer.</a:t>
            </a:r>
            <a:endParaRPr lang="en-US" sz="2800" dirty="0">
              <a:latin typeface="Arial" charset="0"/>
            </a:endParaRPr>
          </a:p>
        </p:txBody>
      </p:sp>
      <p:pic>
        <p:nvPicPr>
          <p:cNvPr id="3077" name="Picture 5" descr="C:\Documents and Settings\trstudent\Local Settings\Temporary Internet Files\Content.IE5\H60LZ7F0\MP900407479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1553</Words>
  <Application>Microsoft Office PowerPoint</Application>
  <PresentationFormat>On-screen Show (4:3)</PresentationFormat>
  <Paragraphs>264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Mrs. Roughton’s Awesome 3rd Grade Class Dictionary </vt:lpstr>
      <vt:lpstr>Madisen Elizbeth Lee Althof</vt:lpstr>
      <vt:lpstr>Slide 3</vt:lpstr>
      <vt:lpstr>Bryant Arias Ramirez</vt:lpstr>
      <vt:lpstr>Slide 5</vt:lpstr>
      <vt:lpstr>Oscar Chavez  Mardia</vt:lpstr>
      <vt:lpstr>Slide 7</vt:lpstr>
      <vt:lpstr>   Esvin    </vt:lpstr>
      <vt:lpstr>Slide 9</vt:lpstr>
      <vt:lpstr>Sydnee Shannon Dudolski</vt:lpstr>
      <vt:lpstr>Slide 11</vt:lpstr>
      <vt:lpstr>Jensyn Faith Elder </vt:lpstr>
      <vt:lpstr>Slide 13</vt:lpstr>
      <vt:lpstr>Claire frischenmeyer</vt:lpstr>
      <vt:lpstr>Slide 15</vt:lpstr>
      <vt:lpstr>Yasny gonzalez</vt:lpstr>
      <vt:lpstr>Slide 17</vt:lpstr>
      <vt:lpstr>Maggie houston</vt:lpstr>
      <vt:lpstr>Slide 19</vt:lpstr>
      <vt:lpstr>Richard William Jim Johnson</vt:lpstr>
      <vt:lpstr>Slide 21</vt:lpstr>
      <vt:lpstr>Klayton kollmeyer</vt:lpstr>
      <vt:lpstr>Slide 23</vt:lpstr>
      <vt:lpstr>Jennifer lopez guzman</vt:lpstr>
      <vt:lpstr>Slide 25</vt:lpstr>
      <vt:lpstr>Dante</vt:lpstr>
      <vt:lpstr>Slide 27</vt:lpstr>
      <vt:lpstr>Grace Carol Pickering</vt:lpstr>
      <vt:lpstr>Slide 29</vt:lpstr>
      <vt:lpstr>Clare Elisebeth Jean Priddy</vt:lpstr>
      <vt:lpstr>Slide 31</vt:lpstr>
      <vt:lpstr>Jenifer Reyes </vt:lpstr>
      <vt:lpstr>Slide 33</vt:lpstr>
      <vt:lpstr>Ashton</vt:lpstr>
      <vt:lpstr>Slide 35</vt:lpstr>
      <vt:lpstr>Cassidy Lynn Sherrill</vt:lpstr>
      <vt:lpstr>Slide 37</vt:lpstr>
      <vt:lpstr>Bryan tebalan jaurez</vt:lpstr>
      <vt:lpstr>Slide 39</vt:lpstr>
      <vt:lpstr>Angel Reinado Velasquez</vt:lpstr>
      <vt:lpstr>Slide 41</vt:lpstr>
    </vt:vector>
  </TitlesOfParts>
  <Company>Carthage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Roughton’s Awesome 3rd Grade Class Dictionary </dc:title>
  <dc:creator>Carthage School District</dc:creator>
  <cp:lastModifiedBy>Carthage School District</cp:lastModifiedBy>
  <cp:revision>3</cp:revision>
  <dcterms:created xsi:type="dcterms:W3CDTF">2012-12-19T20:21:53Z</dcterms:created>
  <dcterms:modified xsi:type="dcterms:W3CDTF">2012-12-19T20:50:31Z</dcterms:modified>
</cp:coreProperties>
</file>